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0">
          <p15:clr>
            <a:srgbClr val="A4A3A4"/>
          </p15:clr>
        </p15:guide>
        <p15:guide id="2" orient="horz" pos="1152">
          <p15:clr>
            <a:srgbClr val="A4A3A4"/>
          </p15:clr>
        </p15:guide>
        <p15:guide id="3" orient="horz" pos="3246">
          <p15:clr>
            <a:srgbClr val="A4A3A4"/>
          </p15:clr>
        </p15:guide>
        <p15:guide id="4" orient="horz" pos="3438">
          <p15:clr>
            <a:srgbClr val="A4A3A4"/>
          </p15:clr>
        </p15:guide>
        <p15:guide id="5" orient="horz" pos="3448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C0C0"/>
    <a:srgbClr val="000000"/>
    <a:srgbClr val="DDDDDD"/>
    <a:srgbClr val="FF0000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004" autoAdjust="0"/>
  </p:normalViewPr>
  <p:slideViewPr>
    <p:cSldViewPr snapToGrid="0">
      <p:cViewPr>
        <p:scale>
          <a:sx n="87" d="100"/>
          <a:sy n="87" d="100"/>
        </p:scale>
        <p:origin x="-642" y="-432"/>
      </p:cViewPr>
      <p:guideLst>
        <p:guide orient="horz" pos="730"/>
        <p:guide orient="horz" pos="1152"/>
        <p:guide orient="horz" pos="3246"/>
        <p:guide orient="horz" pos="3438"/>
        <p:guide orient="horz" pos="3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854" y="0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416108"/>
            <a:ext cx="548577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8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8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854" y="8829037"/>
            <a:ext cx="2971593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986300-3931-406F-8C26-C6A138908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015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B286-A3B2-48E0-BE9B-479003245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9BA33-F8D9-447D-A5E6-364613560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EFF1C-7DF8-4415-9C83-5E45C3DDB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06475"/>
            <a:ext cx="8229600" cy="5119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7DDEF-0A2F-42CF-B866-25D95E70C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EEDB6-FC8F-4428-8EB2-2BB186F8B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33EC-6CC3-4189-81B5-563CB24A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6475"/>
            <a:ext cx="40386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6475"/>
            <a:ext cx="4038600" cy="511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42A8E-9087-492E-A0BC-B1D0FE876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0830A-7CAA-4FD3-ACAB-32FC67688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5468-F8BF-4F28-8AEB-03C7E543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3E47-5B73-4491-B950-22D9093A3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54AB-8964-4085-BE34-C26DF9393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94ED-793F-45F7-A477-D59A7777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06475"/>
            <a:ext cx="8229600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F2844A9-1F4C-489A-B3AD-65BDAB655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0" r:id="rId2"/>
    <p:sldLayoutId id="2147483879" r:id="rId3"/>
    <p:sldLayoutId id="2147483878" r:id="rId4"/>
    <p:sldLayoutId id="2147483877" r:id="rId5"/>
    <p:sldLayoutId id="2147483876" r:id="rId6"/>
    <p:sldLayoutId id="2147483875" r:id="rId7"/>
    <p:sldLayoutId id="2147483874" r:id="rId8"/>
    <p:sldLayoutId id="2147483873" r:id="rId9"/>
    <p:sldLayoutId id="2147483872" r:id="rId10"/>
    <p:sldLayoutId id="2147483871" r:id="rId11"/>
    <p:sldLayoutId id="21474838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September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December 2016</a:t>
            </a:r>
          </a:p>
        </p:txBody>
      </p:sp>
      <p:graphicFrame>
        <p:nvGraphicFramePr>
          <p:cNvPr id="7237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1467842"/>
              </p:ext>
            </p:extLst>
          </p:nvPr>
        </p:nvGraphicFramePr>
        <p:xfrm>
          <a:off x="457200" y="876300"/>
          <a:ext cx="8245790" cy="6202511"/>
        </p:xfrm>
        <a:graphic>
          <a:graphicData uri="http://schemas.openxmlformats.org/drawingml/2006/table">
            <a:tbl>
              <a:tblPr/>
              <a:tblGrid>
                <a:gridCol w="208280"/>
                <a:gridCol w="1565846"/>
                <a:gridCol w="1565846"/>
                <a:gridCol w="1565846"/>
                <a:gridCol w="1565846"/>
                <a:gridCol w="1565846"/>
                <a:gridCol w="208280"/>
              </a:tblGrid>
              <a:tr h="269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50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Half Day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50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50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*No Practice*</a:t>
                      </a: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* No Practice*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9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Winter 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Wingdings"/>
                        <a:cs typeface="Wingdings"/>
                        <a:sym typeface="Wingding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Winter 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Winter 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Winter 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Winter Break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September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January 2017</a:t>
            </a:r>
          </a:p>
        </p:txBody>
      </p:sp>
      <p:graphicFrame>
        <p:nvGraphicFramePr>
          <p:cNvPr id="8254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66279951"/>
              </p:ext>
            </p:extLst>
          </p:nvPr>
        </p:nvGraphicFramePr>
        <p:xfrm>
          <a:off x="457200" y="1006475"/>
          <a:ext cx="8242615" cy="6614921"/>
        </p:xfrm>
        <a:graphic>
          <a:graphicData uri="http://schemas.openxmlformats.org/drawingml/2006/table">
            <a:tbl>
              <a:tblPr/>
              <a:tblGrid>
                <a:gridCol w="208280"/>
                <a:gridCol w="1565211"/>
                <a:gridCol w="1565211"/>
                <a:gridCol w="1565211"/>
                <a:gridCol w="1565211"/>
                <a:gridCol w="1565211"/>
                <a:gridCol w="20828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36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New Year’s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Three Kings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46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* No Practice 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46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MLK, Jr.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46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Practice 3:45-5:15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66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30</a:t>
                      </a:r>
                    </a:p>
                    <a:p>
                      <a:pPr marL="0" marR="0" lvl="0" indent="0" algn="l" defTabSz="10858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77375</TotalTime>
  <Words>141</Words>
  <Application>Microsoft Office PowerPoint</Application>
  <PresentationFormat>On-screen Show (4:3)</PresentationFormat>
  <Paragraphs>126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December 2016</vt:lpstr>
      <vt:lpstr>January 2017</vt:lpstr>
    </vt:vector>
  </TitlesOfParts>
  <Company>CREC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School Calendar</dc:title>
  <dc:creator>jcrystal</dc:creator>
  <cp:lastModifiedBy>James Bengiovanni</cp:lastModifiedBy>
  <cp:revision>3586</cp:revision>
  <cp:lastPrinted>2016-08-23T16:01:53Z</cp:lastPrinted>
  <dcterms:created xsi:type="dcterms:W3CDTF">2011-08-18T23:08:19Z</dcterms:created>
  <dcterms:modified xsi:type="dcterms:W3CDTF">2016-11-28T16:23:14Z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TC060850831033</vt:lpwstr>
  </property>
</Properties>
</file>